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4028" r:id="rId4"/>
  </p:sldMasterIdLst>
  <p:sldIdLst>
    <p:sldId id="257" r:id="rId5"/>
    <p:sldId id="258" r:id="rId6"/>
    <p:sldId id="256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87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61763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7949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831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_Color Squa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972ABE50-D2C5-6D4D-926C-E0AED4D202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19200" y="3344250"/>
            <a:ext cx="5181600" cy="400108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buNone/>
              <a:defRPr kumimoji="0" lang="en-US" sz="20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defRPr>
            </a:lvl1pPr>
          </a:lstStyle>
          <a:p>
            <a:r>
              <a:rPr lang="en-US" dirty="0"/>
              <a:t>Presentation </a:t>
            </a:r>
            <a:r>
              <a:rPr lang="en-US" dirty="0" err="1"/>
              <a:t>Subheader</a:t>
            </a:r>
            <a:r>
              <a:rPr lang="en-US" dirty="0"/>
              <a:t> Goes Here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E8598186-486A-584F-B7FA-A389AB6DBC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19200" y="3810415"/>
            <a:ext cx="5181600" cy="361535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buNone/>
              <a:defRPr kumimoji="0" lang="en-US" sz="15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Segoe UI" panose="020B0500000101010101" pitchFamily="34" charset="-127"/>
                <a:ea typeface="Segoe UI" panose="020B0500000101010101" pitchFamily="34" charset="-127"/>
                <a:cs typeface="Segoe UI" panose="020B0500000101010101" pitchFamily="34" charset="-127"/>
                <a:sym typeface="Calibri"/>
              </a:defRPr>
            </a:lvl1pPr>
          </a:lstStyle>
          <a:p>
            <a:r>
              <a:rPr lang="en-US" dirty="0"/>
              <a:t>Month XX, 2024</a:t>
            </a:r>
          </a:p>
        </p:txBody>
      </p:sp>
      <p:sp>
        <p:nvSpPr>
          <p:cNvPr id="9" name="Text Placeholder 23">
            <a:extLst>
              <a:ext uri="{FF2B5EF4-FFF2-40B4-BE49-F238E27FC236}">
                <a16:creationId xmlns:a16="http://schemas.microsoft.com/office/drawing/2014/main" id="{A7B12AC1-A656-8F40-BA62-65B866056ED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19200" y="2266950"/>
            <a:ext cx="7391400" cy="9627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buNone/>
              <a:defRPr kumimoji="0" lang="en-US" sz="4800" b="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Segoe UI Light" panose="020B0502040204020203" pitchFamily="34" charset="0"/>
                <a:ea typeface="Segoe UI Light" panose="020B0502040204020203" pitchFamily="34" charset="0"/>
                <a:cs typeface="Segoe UI Light" panose="020B0502040204020203" pitchFamily="34" charset="0"/>
                <a:sym typeface="Calibri"/>
              </a:defRPr>
            </a:lvl1pPr>
          </a:lstStyle>
          <a:p>
            <a:r>
              <a:rPr lang="en-US" dirty="0"/>
              <a:t>Presentation Title Here.</a:t>
            </a:r>
          </a:p>
        </p:txBody>
      </p:sp>
    </p:spTree>
    <p:extLst>
      <p:ext uri="{BB962C8B-B14F-4D97-AF65-F5344CB8AC3E}">
        <p14:creationId xmlns:p14="http://schemas.microsoft.com/office/powerpoint/2010/main" val="277587384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9666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13334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0191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239920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0387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60600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354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47359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6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diagram of health care&#10;&#10;Description automatically generated">
            <a:extLst>
              <a:ext uri="{FF2B5EF4-FFF2-40B4-BE49-F238E27FC236}">
                <a16:creationId xmlns:a16="http://schemas.microsoft.com/office/drawing/2014/main" id="{A6F45642-A6F7-DE41-002D-9A7BBE54E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28" y="0"/>
            <a:ext cx="664474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5005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contact information&#10;&#10;Description automatically generated">
            <a:extLst>
              <a:ext uri="{FF2B5EF4-FFF2-40B4-BE49-F238E27FC236}">
                <a16:creationId xmlns:a16="http://schemas.microsoft.com/office/drawing/2014/main" id="{9519D02C-ABF0-3255-123F-C33FC4BEE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0" y="0"/>
            <a:ext cx="694142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60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white website with blue circles and text&#10;&#10;Description automatically generated">
            <a:extLst>
              <a:ext uri="{FF2B5EF4-FFF2-40B4-BE49-F238E27FC236}">
                <a16:creationId xmlns:a16="http://schemas.microsoft.com/office/drawing/2014/main" id="{61F1D3CE-187F-36A1-35F6-B7046364B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06"/>
            <a:ext cx="9144000" cy="511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699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A4F625D8944B9FA31CE0A7C7FC22" ma:contentTypeVersion="10" ma:contentTypeDescription="Create a new document." ma:contentTypeScope="" ma:versionID="ad05c2ab341a34279c47701004c5daa0">
  <xsd:schema xmlns:xsd="http://www.w3.org/2001/XMLSchema" xmlns:xs="http://www.w3.org/2001/XMLSchema" xmlns:p="http://schemas.microsoft.com/office/2006/metadata/properties" xmlns:ns3="aba7743a-2665-46b5-aab6-c576cd82104b" targetNamespace="http://schemas.microsoft.com/office/2006/metadata/properties" ma:root="true" ma:fieldsID="7ae755ce5fd0ed4bb9666a68bcab845f" ns3:_="">
    <xsd:import namespace="aba7743a-2665-46b5-aab6-c576cd82104b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7743a-2665-46b5-aab6-c576cd82104b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ba7743a-2665-46b5-aab6-c576cd82104b" xsi:nil="true"/>
  </documentManagement>
</p:properties>
</file>

<file path=customXml/itemProps1.xml><?xml version="1.0" encoding="utf-8"?>
<ds:datastoreItem xmlns:ds="http://schemas.openxmlformats.org/officeDocument/2006/customXml" ds:itemID="{0D6E9BB6-3C62-472F-9418-08C23996C9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a7743a-2665-46b5-aab6-c576cd8210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442A4C-C90E-468C-88E8-C62144013B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04B53-9917-4121-A116-B3CB6E73B0B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aba7743a-2665-46b5-aab6-c576cd82104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Office 2013 - 2022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Hailey Schuster</dc:creator>
  <cp:lastModifiedBy>Hailey Schuster</cp:lastModifiedBy>
  <cp:revision>1</cp:revision>
  <dcterms:created xsi:type="dcterms:W3CDTF">2024-09-18T17:53:11Z</dcterms:created>
  <dcterms:modified xsi:type="dcterms:W3CDTF">2024-09-18T17:59:11Z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0x010100B1C8A4F625D8944B9FA31CE0A7C7FC22</vt:lpwstr>
  </property>
</Properties>
</file>